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63" r:id="rId5"/>
    <p:sldId id="262" r:id="rId6"/>
    <p:sldId id="266" r:id="rId7"/>
    <p:sldId id="272" r:id="rId8"/>
    <p:sldId id="271" r:id="rId9"/>
    <p:sldId id="268" r:id="rId10"/>
    <p:sldId id="270" r:id="rId11"/>
    <p:sldId id="269" r:id="rId12"/>
    <p:sldId id="267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000000"/>
    <a:srgbClr val="D3B5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0F87CA-8E09-E124-A8B7-766ED3A8CB7D}" v="14" dt="2022-07-18T09:14:15.896"/>
    <p1510:client id="{6DD43EF8-406E-4B31-A08F-126B20575A38}" v="63" dt="2022-03-21T11:04:10.1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70" autoAdjust="0"/>
    <p:restoredTop sz="94660"/>
  </p:normalViewPr>
  <p:slideViewPr>
    <p:cSldViewPr snapToGrid="0">
      <p:cViewPr varScale="1">
        <p:scale>
          <a:sx n="59" d="100"/>
          <a:sy n="59" d="100"/>
        </p:scale>
        <p:origin x="12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72EA3-55A2-454E-8081-A3359A9C4C33}" type="datetimeFigureOut">
              <a:rPr lang="en-AU" smtClean="0"/>
              <a:t>18/12/2022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5382D-9466-4637-884F-464484D20FB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1019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CC55-4D65-48A5-B410-2B4D58B3D5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Leadership Team Meeting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7CD1C-6B87-4C0B-A9EA-A99B9EAEEEA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Team Structure Discussion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F92BA-725C-4286-AF8B-22D0158AB6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062293C-37D6-4B26-912C-C9569CD38BF2}" type="datetimeFigureOut">
              <a:rPr lang="en-AU" smtClean="0"/>
              <a:t>18/12/2022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6A782-0BF3-4D36-85EF-25F9613A3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DFF38-1E7A-4248-868E-D73141D18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6173DE-96DA-44F1-9CAB-86A44A949E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469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CD081-4169-4D78-9FEB-5C33709AA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717" y="365125"/>
            <a:ext cx="932242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82B3C-D9C3-4E4D-B8D6-2CBBF1DA6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27717" y="1825625"/>
            <a:ext cx="932242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120EC-2E2C-483C-984F-34F8E0781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6173DE-96DA-44F1-9CAB-86A44A949E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7603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66E2F4-2E8E-477B-B453-7750CA19D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1690339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65F649-36EE-4A88-AA29-6F2EF0D40A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50020" y="365125"/>
            <a:ext cx="702248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2866C-2562-4D83-B00B-44D0425E3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6173DE-96DA-44F1-9CAB-86A44A949E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5721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99515-FCFA-4603-B15F-09A3A15B1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020" y="365125"/>
            <a:ext cx="9222058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811B0-F9D4-48A5-8784-D6B4B58FA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020" y="1825625"/>
            <a:ext cx="980378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5D790-9BC2-45A5-AC27-7EA293641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6173DE-96DA-44F1-9CAB-86A44A949E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439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6E26-682D-40A8-9D9C-39FCF5B8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5962D-758C-4B7F-97C9-9768C505B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9B056-B0BD-4B1F-B47C-5CD21DB624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062293C-37D6-4B26-912C-C9569CD38BF2}" type="datetimeFigureOut">
              <a:rPr lang="en-AU" smtClean="0"/>
              <a:t>18/12/2022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24946-762D-4014-8E68-784E293EB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21AD2-7403-4D87-A701-EDD0B4AA6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6173DE-96DA-44F1-9CAB-86A44A949E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3055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3FB83-50D1-439B-90FD-AD75DBDAF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810" y="365125"/>
            <a:ext cx="9300117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C90E2-DEDF-4DDE-88D3-6CF7193C08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60810" y="1825625"/>
            <a:ext cx="455899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14119-2D57-4CDF-8A44-7F0D59A495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F78A7-D2FD-4AEB-9155-D4E479D8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6173DE-96DA-44F1-9CAB-86A44A949E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813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DE924-6A25-42E6-BB55-4871DD0FB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414" y="365125"/>
            <a:ext cx="9277815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2E894-E60F-4BA7-8F85-FE8057CB2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5413" y="1681163"/>
            <a:ext cx="4492162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267F4E-9604-4185-AB82-9EA316741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05413" y="2505075"/>
            <a:ext cx="4492162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CDEAFE-8386-4EC1-8D91-1DC352B35B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2A85AD-460C-48FA-9C86-5C5C8A8050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E2579A-3558-4F11-A5AB-6F4A19D1B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6173DE-96DA-44F1-9CAB-86A44A949E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0292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0F6F8-DF09-46CA-965F-C47A65EEC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6566" y="365125"/>
            <a:ext cx="923321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571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8687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D6BC2-F973-44D5-B17A-0973E0DF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322" y="457200"/>
            <a:ext cx="3199703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641E9-5A9E-48F0-B939-B758D036E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93902"/>
            <a:ext cx="6172200" cy="446714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BCB558-61A2-4828-AB60-FED138906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72322" y="2057400"/>
            <a:ext cx="3199703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90AE37-B4B3-4B36-8D9D-AF881A481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6173DE-96DA-44F1-9CAB-86A44A949E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8138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6A839-7BE8-4C06-AB18-421CEF6A3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8868" y="457200"/>
            <a:ext cx="323315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79F86E-4FC3-45BF-820F-7479BB474A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6111AB-BC18-4236-84FB-5D342DA907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8868" y="2057400"/>
            <a:ext cx="323315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D552E3-6B54-4A92-9125-28CBAB4BE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6173DE-96DA-44F1-9CAB-86A44A949E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1833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4EFF9F8-694F-41AE-AA5D-3B8E8EEE5250}"/>
              </a:ext>
            </a:extLst>
          </p:cNvPr>
          <p:cNvGrpSpPr/>
          <p:nvPr userDrawn="1"/>
        </p:nvGrpSpPr>
        <p:grpSpPr>
          <a:xfrm>
            <a:off x="10928350" y="164909"/>
            <a:ext cx="1062566" cy="1065213"/>
            <a:chOff x="10928350" y="5591175"/>
            <a:chExt cx="1062566" cy="1065213"/>
          </a:xfrm>
        </p:grpSpPr>
        <p:sp>
          <p:nvSpPr>
            <p:cNvPr id="8" name="Text Placeholder 5">
              <a:extLst>
                <a:ext uri="{FF2B5EF4-FFF2-40B4-BE49-F238E27FC236}">
                  <a16:creationId xmlns:a16="http://schemas.microsoft.com/office/drawing/2014/main" id="{91076DE2-6357-43B6-B6C8-CF83E60A1BBD}"/>
                </a:ext>
              </a:extLst>
            </p:cNvPr>
            <p:cNvSpPr txBox="1">
              <a:spLocks noChangeAspect="1"/>
            </p:cNvSpPr>
            <p:nvPr userDrawn="1"/>
          </p:nvSpPr>
          <p:spPr>
            <a:xfrm>
              <a:off x="10928916" y="5592758"/>
              <a:ext cx="1062000" cy="1062000"/>
            </a:xfrm>
            <a:prstGeom prst="rect">
              <a:avLst/>
            </a:prstGeom>
            <a:blipFill dpi="0" rotWithShape="1">
              <a:blip r:embed="rId1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</p:spPr>
          <p:txBody>
            <a:bodyPr/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buSzPct val="110000"/>
                <a:buFont typeface="Arial" panose="020B0604020202020204" pitchFamily="34" charset="0"/>
                <a:buNone/>
                <a:defRPr sz="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Calibri" panose="020F0502020204030204" pitchFamily="34" charset="0"/>
                <a:buNone/>
                <a:defRPr sz="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6pPr>
              <a:lvl7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7pPr>
              <a:lvl8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8pPr>
              <a:lvl9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  </a:t>
              </a:r>
              <a:endParaRPr lang="en-AU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D34CCC08-4A8B-44A0-AB0A-F63FBBDE67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28350" y="5591175"/>
              <a:ext cx="1062038" cy="1065213"/>
            </a:xfrm>
            <a:custGeom>
              <a:avLst/>
              <a:gdLst>
                <a:gd name="T0" fmla="*/ 3400 w 6806"/>
                <a:gd name="T1" fmla="*/ 85 h 6803"/>
                <a:gd name="T2" fmla="*/ 3400 w 6806"/>
                <a:gd name="T3" fmla="*/ 85 h 6803"/>
                <a:gd name="T4" fmla="*/ 6720 w 6806"/>
                <a:gd name="T5" fmla="*/ 3399 h 6803"/>
                <a:gd name="T6" fmla="*/ 3406 w 6806"/>
                <a:gd name="T7" fmla="*/ 6719 h 6803"/>
                <a:gd name="T8" fmla="*/ 3403 w 6806"/>
                <a:gd name="T9" fmla="*/ 6719 h 6803"/>
                <a:gd name="T10" fmla="*/ 86 w 6806"/>
                <a:gd name="T11" fmla="*/ 3405 h 6803"/>
                <a:gd name="T12" fmla="*/ 1055 w 6806"/>
                <a:gd name="T13" fmla="*/ 1058 h 6803"/>
                <a:gd name="T14" fmla="*/ 3400 w 6806"/>
                <a:gd name="T15" fmla="*/ 85 h 6803"/>
                <a:gd name="T16" fmla="*/ 3400 w 6806"/>
                <a:gd name="T17" fmla="*/ 0 h 6803"/>
                <a:gd name="T18" fmla="*/ 995 w 6806"/>
                <a:gd name="T19" fmla="*/ 999 h 6803"/>
                <a:gd name="T20" fmla="*/ 1 w 6806"/>
                <a:gd name="T21" fmla="*/ 3405 h 6803"/>
                <a:gd name="T22" fmla="*/ 3403 w 6806"/>
                <a:gd name="T23" fmla="*/ 6803 h 6803"/>
                <a:gd name="T24" fmla="*/ 3406 w 6806"/>
                <a:gd name="T25" fmla="*/ 6803 h 6803"/>
                <a:gd name="T26" fmla="*/ 6804 w 6806"/>
                <a:gd name="T27" fmla="*/ 3399 h 6803"/>
                <a:gd name="T28" fmla="*/ 3400 w 6806"/>
                <a:gd name="T29" fmla="*/ 0 h 6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06" h="6803">
                  <a:moveTo>
                    <a:pt x="3400" y="85"/>
                  </a:moveTo>
                  <a:cubicBezTo>
                    <a:pt x="3400" y="85"/>
                    <a:pt x="3400" y="85"/>
                    <a:pt x="3400" y="85"/>
                  </a:cubicBezTo>
                  <a:cubicBezTo>
                    <a:pt x="5229" y="85"/>
                    <a:pt x="6718" y="1571"/>
                    <a:pt x="6720" y="3399"/>
                  </a:cubicBezTo>
                  <a:cubicBezTo>
                    <a:pt x="6722" y="5228"/>
                    <a:pt x="5235" y="6717"/>
                    <a:pt x="3406" y="6719"/>
                  </a:cubicBezTo>
                  <a:cubicBezTo>
                    <a:pt x="3403" y="6719"/>
                    <a:pt x="3403" y="6719"/>
                    <a:pt x="3403" y="6719"/>
                  </a:cubicBezTo>
                  <a:cubicBezTo>
                    <a:pt x="1575" y="6719"/>
                    <a:pt x="87" y="5232"/>
                    <a:pt x="86" y="3405"/>
                  </a:cubicBezTo>
                  <a:cubicBezTo>
                    <a:pt x="85" y="2519"/>
                    <a:pt x="429" y="1685"/>
                    <a:pt x="1055" y="1058"/>
                  </a:cubicBezTo>
                  <a:cubicBezTo>
                    <a:pt x="1681" y="431"/>
                    <a:pt x="2514" y="85"/>
                    <a:pt x="3400" y="85"/>
                  </a:cubicBezTo>
                  <a:moveTo>
                    <a:pt x="3400" y="0"/>
                  </a:moveTo>
                  <a:cubicBezTo>
                    <a:pt x="2491" y="1"/>
                    <a:pt x="1637" y="355"/>
                    <a:pt x="995" y="999"/>
                  </a:cubicBezTo>
                  <a:cubicBezTo>
                    <a:pt x="354" y="1642"/>
                    <a:pt x="0" y="2496"/>
                    <a:pt x="1" y="3405"/>
                  </a:cubicBezTo>
                  <a:cubicBezTo>
                    <a:pt x="3" y="5279"/>
                    <a:pt x="1529" y="6803"/>
                    <a:pt x="3403" y="6803"/>
                  </a:cubicBezTo>
                  <a:cubicBezTo>
                    <a:pt x="3406" y="6803"/>
                    <a:pt x="3406" y="6803"/>
                    <a:pt x="3406" y="6803"/>
                  </a:cubicBezTo>
                  <a:cubicBezTo>
                    <a:pt x="5281" y="6802"/>
                    <a:pt x="6806" y="5274"/>
                    <a:pt x="6804" y="3399"/>
                  </a:cubicBezTo>
                  <a:cubicBezTo>
                    <a:pt x="6803" y="1525"/>
                    <a:pt x="5277" y="0"/>
                    <a:pt x="3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F4E25C25-7B69-4731-A398-32F06311113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7543" cy="156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46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olorful chameleon">
            <a:extLst>
              <a:ext uri="{FF2B5EF4-FFF2-40B4-BE49-F238E27FC236}">
                <a16:creationId xmlns:a16="http://schemas.microsoft.com/office/drawing/2014/main" id="{7709ADDC-022F-4018-89CC-EEBBA3DBCD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" r="445" b="-1"/>
          <a:stretch/>
        </p:blipFill>
        <p:spPr>
          <a:xfrm>
            <a:off x="3132160" y="1021"/>
            <a:ext cx="9059839" cy="6855958"/>
          </a:xfrm>
          <a:prstGeom prst="rect">
            <a:avLst/>
          </a:prstGeom>
        </p:spPr>
      </p:pic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453FF84-60C1-4EA8-B49B-1B8C2D0C5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5859484" cy="6857997"/>
          </a:xfrm>
          <a:custGeom>
            <a:avLst/>
            <a:gdLst>
              <a:gd name="connsiteX0" fmla="*/ 3198825 w 5859484"/>
              <a:gd name="connsiteY0" fmla="*/ 0 h 6857997"/>
              <a:gd name="connsiteX1" fmla="*/ 3962351 w 5859484"/>
              <a:gd name="connsiteY1" fmla="*/ 0 h 6857997"/>
              <a:gd name="connsiteX2" fmla="*/ 4129776 w 5859484"/>
              <a:gd name="connsiteY2" fmla="*/ 128761 h 6857997"/>
              <a:gd name="connsiteX3" fmla="*/ 5859484 w 5859484"/>
              <a:gd name="connsiteY3" fmla="*/ 3718209 h 6857997"/>
              <a:gd name="connsiteX4" fmla="*/ 4624700 w 5859484"/>
              <a:gd name="connsiteY4" fmla="*/ 6845880 h 6857997"/>
              <a:gd name="connsiteX5" fmla="*/ 4612896 w 5859484"/>
              <a:gd name="connsiteY5" fmla="*/ 6857997 h 6857997"/>
              <a:gd name="connsiteX6" fmla="*/ 4017658 w 5859484"/>
              <a:gd name="connsiteY6" fmla="*/ 6857997 h 6857997"/>
              <a:gd name="connsiteX7" fmla="*/ 4173230 w 5859484"/>
              <a:gd name="connsiteY7" fmla="*/ 6719623 h 6857997"/>
              <a:gd name="connsiteX8" fmla="*/ 5443583 w 5859484"/>
              <a:gd name="connsiteY8" fmla="*/ 3718209 h 6857997"/>
              <a:gd name="connsiteX9" fmla="*/ 3355352 w 5859484"/>
              <a:gd name="connsiteY9" fmla="*/ 88079 h 6857997"/>
              <a:gd name="connsiteX10" fmla="*/ 0 w 5859484"/>
              <a:gd name="connsiteY10" fmla="*/ 0 h 6857997"/>
              <a:gd name="connsiteX11" fmla="*/ 2941255 w 5859484"/>
              <a:gd name="connsiteY11" fmla="*/ 0 h 6857997"/>
              <a:gd name="connsiteX12" fmla="*/ 3117080 w 5859484"/>
              <a:gd name="connsiteY12" fmla="*/ 88129 h 6857997"/>
              <a:gd name="connsiteX13" fmla="*/ 5324754 w 5859484"/>
              <a:gd name="connsiteY13" fmla="*/ 3718209 h 6857997"/>
              <a:gd name="connsiteX14" fmla="*/ 4089206 w 5859484"/>
              <a:gd name="connsiteY14" fmla="*/ 6637392 h 6857997"/>
              <a:gd name="connsiteX15" fmla="*/ 3841183 w 5859484"/>
              <a:gd name="connsiteY15" fmla="*/ 6857997 h 6857997"/>
              <a:gd name="connsiteX16" fmla="*/ 0 w 5859484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59484" h="6857997">
                <a:moveTo>
                  <a:pt x="3198825" y="0"/>
                </a:moveTo>
                <a:lnTo>
                  <a:pt x="3962351" y="0"/>
                </a:lnTo>
                <a:lnTo>
                  <a:pt x="4129776" y="128761"/>
                </a:lnTo>
                <a:cubicBezTo>
                  <a:pt x="5186152" y="981944"/>
                  <a:pt x="5859484" y="2273123"/>
                  <a:pt x="5859484" y="3718209"/>
                </a:cubicBezTo>
                <a:cubicBezTo>
                  <a:pt x="5859484" y="4922447"/>
                  <a:pt x="5391893" y="6019805"/>
                  <a:pt x="4624700" y="6845880"/>
                </a:cubicBezTo>
                <a:lnTo>
                  <a:pt x="4612896" y="6857997"/>
                </a:lnTo>
                <a:lnTo>
                  <a:pt x="4017658" y="6857997"/>
                </a:lnTo>
                <a:lnTo>
                  <a:pt x="4173230" y="6719623"/>
                </a:lnTo>
                <a:cubicBezTo>
                  <a:pt x="4958119" y="5951494"/>
                  <a:pt x="5443583" y="4890334"/>
                  <a:pt x="5443583" y="3718209"/>
                </a:cubicBezTo>
                <a:cubicBezTo>
                  <a:pt x="5443583" y="2179795"/>
                  <a:pt x="4607295" y="832535"/>
                  <a:pt x="3355352" y="88079"/>
                </a:cubicBezTo>
                <a:close/>
                <a:moveTo>
                  <a:pt x="0" y="0"/>
                </a:moveTo>
                <a:lnTo>
                  <a:pt x="2941255" y="0"/>
                </a:lnTo>
                <a:lnTo>
                  <a:pt x="3117080" y="88129"/>
                </a:lnTo>
                <a:cubicBezTo>
                  <a:pt x="4432070" y="787221"/>
                  <a:pt x="5324754" y="2150692"/>
                  <a:pt x="5324754" y="3718209"/>
                </a:cubicBezTo>
                <a:cubicBezTo>
                  <a:pt x="5324754" y="4858221"/>
                  <a:pt x="4852591" y="5890308"/>
                  <a:pt x="4089206" y="6637392"/>
                </a:cubicBezTo>
                <a:lnTo>
                  <a:pt x="3841183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710E8704-0659-4BD9-902F-F90694032E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3" r="5932"/>
          <a:stretch/>
        </p:blipFill>
        <p:spPr>
          <a:xfrm>
            <a:off x="1" y="2"/>
            <a:ext cx="6095695" cy="6857997"/>
          </a:xfrm>
          <a:custGeom>
            <a:avLst/>
            <a:gdLst/>
            <a:ahLst/>
            <a:cxnLst/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B4685A7-D2D9-D988-A0DA-C51463D9D0F8}"/>
              </a:ext>
            </a:extLst>
          </p:cNvPr>
          <p:cNvSpPr txBox="1">
            <a:spLocks/>
          </p:cNvSpPr>
          <p:nvPr/>
        </p:nvSpPr>
        <p:spPr>
          <a:xfrm>
            <a:off x="6556100" y="1099671"/>
            <a:ext cx="4972511" cy="3367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6600" b="1"/>
              <a:t>Chameleon Website Panel Presentation</a:t>
            </a:r>
            <a:endParaRPr lang="en-US" sz="6600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AE85166-5939-F6E7-F88A-20A615289408}"/>
              </a:ext>
            </a:extLst>
          </p:cNvPr>
          <p:cNvSpPr txBox="1">
            <a:spLocks/>
          </p:cNvSpPr>
          <p:nvPr/>
        </p:nvSpPr>
        <p:spPr>
          <a:xfrm>
            <a:off x="6555796" y="4467225"/>
            <a:ext cx="4261353" cy="56761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AU" sz="1400" b="1" dirty="0">
                <a:latin typeface="Roboto" panose="02000000000000000000" pitchFamily="2" charset="0"/>
                <a:ea typeface="Roboto" panose="02000000000000000000" pitchFamily="2" charset="0"/>
              </a:rPr>
              <a:t>Prepared by Kinshuk Jain(219425396)</a:t>
            </a:r>
          </a:p>
          <a:p>
            <a:pPr algn="r"/>
            <a:r>
              <a:rPr lang="en-AU" sz="1400" b="1" dirty="0">
                <a:latin typeface="Roboto" panose="02000000000000000000" pitchFamily="2" charset="0"/>
                <a:ea typeface="Roboto" panose="02000000000000000000" pitchFamily="2" charset="0"/>
              </a:rPr>
              <a:t>Role: Team Leader</a:t>
            </a:r>
          </a:p>
        </p:txBody>
      </p:sp>
    </p:spTree>
    <p:extLst>
      <p:ext uri="{BB962C8B-B14F-4D97-AF65-F5344CB8AC3E}">
        <p14:creationId xmlns:p14="http://schemas.microsoft.com/office/powerpoint/2010/main" val="841944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D48B55-451D-8FBB-F8E1-095D9156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078" y="2868839"/>
            <a:ext cx="9222058" cy="1325563"/>
          </a:xfrm>
        </p:spPr>
        <p:txBody>
          <a:bodyPr/>
          <a:lstStyle/>
          <a:p>
            <a:pPr algn="ctr"/>
            <a:r>
              <a:rPr lang="en-AU" sz="60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74372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4106-5FC2-412B-A85E-C2EE8223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Website GCP Migration Result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CCCA1B-DE1B-1984-C1DD-3F948B9AF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553" y="3522980"/>
            <a:ext cx="5731510" cy="29698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F690CD-CC8A-46BA-E2C2-31DED8787D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191" y="1358220"/>
            <a:ext cx="6331330" cy="31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89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4106-5FC2-412B-A85E-C2EE8223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Testimonial Section Coding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9600F1-6BE0-EB98-AAE0-67BC66CBE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90" y="4099067"/>
            <a:ext cx="6165496" cy="2531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BBBD2C-4A13-A066-E07D-50AD1B7D6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476" y="1281879"/>
            <a:ext cx="8277324" cy="281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77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4106-5FC2-412B-A85E-C2EE8223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Handover Document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DC320-B367-8581-2245-C7CDF54B1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9355" y="1385625"/>
            <a:ext cx="5705929" cy="510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66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4106-5FC2-412B-A85E-C2EE8223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Login Page Desktop Coding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4E16A15-C6AD-9C5E-B6A1-3141144AA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88" y="1862047"/>
            <a:ext cx="5731510" cy="3416935"/>
          </a:xfrm>
          <a:prstGeom prst="rect">
            <a:avLst/>
          </a:prstGeom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4E97F68-3B0C-E563-D3AE-C9CC324A9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862" y="1690688"/>
            <a:ext cx="457835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88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4106-5FC2-412B-A85E-C2EE8223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Github</a:t>
            </a:r>
            <a:r>
              <a:rPr lang="en-AU" dirty="0"/>
              <a:t> and Trello Contribution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7213AB-4F9E-9B55-A6B0-2C880EC84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5783"/>
            <a:ext cx="7090070" cy="1973217"/>
          </a:xfrm>
          <a:prstGeom prst="rect">
            <a:avLst/>
          </a:prstGeom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4B21407-6288-23FC-1990-E009471D4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45" y="3697371"/>
            <a:ext cx="6889536" cy="2699025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7877E791-5549-6EF7-FBA6-AEFF6965A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2315" y="1410607"/>
            <a:ext cx="47371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861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4106-5FC2-412B-A85E-C2EE8223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Timesheet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463770-423F-1966-BFF6-FD3BA818D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6" y="1419361"/>
            <a:ext cx="10568061" cy="452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594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4106-5FC2-412B-A85E-C2EE8223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Chats With Team Mates</a:t>
            </a:r>
          </a:p>
        </p:txBody>
      </p:sp>
      <p:pic>
        <p:nvPicPr>
          <p:cNvPr id="3" name="Picture 2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00302633-8E30-BCE7-9192-D8ECBC13B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90" y="1513386"/>
            <a:ext cx="5731510" cy="29603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483D97-9088-E675-739F-670E1FE67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131" y="3268299"/>
            <a:ext cx="5731510" cy="297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995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4106-5FC2-412B-A85E-C2EE8223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Call History with the Team</a:t>
            </a:r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859D932-D82C-8C35-6E77-57419B19C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713" y="1552575"/>
            <a:ext cx="5618703" cy="456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0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64D73228578DF4DB485C574B69A0DE9" ma:contentTypeVersion="16" ma:contentTypeDescription="Create a new document." ma:contentTypeScope="" ma:versionID="8cd08763d471786f3a6dd8141f4cd2e1">
  <xsd:schema xmlns:xsd="http://www.w3.org/2001/XMLSchema" xmlns:xs="http://www.w3.org/2001/XMLSchema" xmlns:p="http://schemas.microsoft.com/office/2006/metadata/properties" xmlns:ns2="5433951f-06c3-4618-8b57-3de8e57a9660" xmlns:ns3="7998ff36-f67b-497d-9ba5-0737ce74e881" targetNamespace="http://schemas.microsoft.com/office/2006/metadata/properties" ma:root="true" ma:fieldsID="90ab44431f92601460e3855fbf1de32f" ns2:_="" ns3:_="">
    <xsd:import namespace="5433951f-06c3-4618-8b57-3de8e57a9660"/>
    <xsd:import namespace="7998ff36-f67b-497d-9ba5-0737ce74e8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33951f-06c3-4618-8b57-3de8e57a96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6c391430-282c-4efc-a0b4-564a13fcb9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98ff36-f67b-497d-9ba5-0737ce74e881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5d1ddf0f-56bf-4b57-a272-eab9ac4bd0d9}" ma:internalName="TaxCatchAll" ma:showField="CatchAllData" ma:web="7998ff36-f67b-497d-9ba5-0737ce74e8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433951f-06c3-4618-8b57-3de8e57a9660">
      <Terms xmlns="http://schemas.microsoft.com/office/infopath/2007/PartnerControls"/>
    </lcf76f155ced4ddcb4097134ff3c332f>
    <TaxCatchAll xmlns="7998ff36-f67b-497d-9ba5-0737ce74e881" xsi:nil="true"/>
    <MediaLengthInSeconds xmlns="5433951f-06c3-4618-8b57-3de8e57a966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C9FF397-8086-4F57-9B1E-75065D7C7C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33951f-06c3-4618-8b57-3de8e57a9660"/>
    <ds:schemaRef ds:uri="7998ff36-f67b-497d-9ba5-0737ce74e8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0CD191-BF83-428F-B164-06EB41E02A78}">
  <ds:schemaRefs>
    <ds:schemaRef ds:uri="http://schemas.microsoft.com/office/2006/metadata/properties"/>
    <ds:schemaRef ds:uri="http://schemas.microsoft.com/office/infopath/2007/PartnerControls"/>
    <ds:schemaRef ds:uri="70cc76ce-64e7-49b1-aa08-5974f8b2a11e"/>
    <ds:schemaRef ds:uri="5433951f-06c3-4618-8b57-3de8e57a9660"/>
    <ds:schemaRef ds:uri="7998ff36-f67b-497d-9ba5-0737ce74e881"/>
  </ds:schemaRefs>
</ds:datastoreItem>
</file>

<file path=customXml/itemProps3.xml><?xml version="1.0" encoding="utf-8"?>
<ds:datastoreItem xmlns:ds="http://schemas.openxmlformats.org/officeDocument/2006/customXml" ds:itemID="{04B32EA0-A655-4C02-AFBC-A17E8ACA84B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3015</TotalTime>
  <Words>44</Words>
  <Application>Microsoft Office PowerPoint</Application>
  <PresentationFormat>Widescreen</PresentationFormat>
  <Paragraphs>12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Office Theme</vt:lpstr>
      <vt:lpstr>PowerPoint Presentation</vt:lpstr>
      <vt:lpstr>Website GCP Migration Result</vt:lpstr>
      <vt:lpstr>Testimonial Section Coding</vt:lpstr>
      <vt:lpstr>Handover Document</vt:lpstr>
      <vt:lpstr>Login Page Desktop Coding</vt:lpstr>
      <vt:lpstr>Github and Trello Contribution</vt:lpstr>
      <vt:lpstr>Timesheet</vt:lpstr>
      <vt:lpstr>Chats With Team Mates</vt:lpstr>
      <vt:lpstr>Call History with the Team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JAMES TUFTEN</dc:creator>
  <cp:lastModifiedBy>Kinshuk Jain</cp:lastModifiedBy>
  <cp:revision>14</cp:revision>
  <dcterms:created xsi:type="dcterms:W3CDTF">2021-12-13T05:45:53Z</dcterms:created>
  <dcterms:modified xsi:type="dcterms:W3CDTF">2022-12-18T12:57:56Z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0x010100364D73228578DF4DB485C574B69A0DE9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bool>false</vt:bool>
  </property>
</Properties>
</file>

<file path=docProps/thumbnail.jpeg>
</file>